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السادسة</a:t>
            </a:r>
            <a:br>
              <a:rPr lang="ar-EG" dirty="0" smtClean="0"/>
            </a:br>
            <a:r>
              <a:rPr lang="ar-EG" dirty="0" smtClean="0"/>
              <a:t>نظرية دوامة الصمت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الفرض الرئيسى للنظرية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وجود ارتباط قوى وعميق بين ما تنشره وسائل الإعلام وتشكيل إتجاهات نحو القضايا العامة  .</a:t>
            </a:r>
          </a:p>
          <a:p>
            <a:pPr algn="r">
              <a:buNone/>
            </a:pPr>
            <a:endParaRPr lang="ar-EG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دوامة الصمت والرأى العام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- شعور </a:t>
            </a:r>
            <a:r>
              <a:rPr lang="ar-EG" dirty="0" smtClean="0"/>
              <a:t>آراء </a:t>
            </a:r>
            <a:r>
              <a:rPr lang="ar-EG" dirty="0" smtClean="0"/>
              <a:t>المعارضين لأى قضية </a:t>
            </a:r>
            <a:r>
              <a:rPr lang="ar-EG" dirty="0" smtClean="0"/>
              <a:t>ما </a:t>
            </a:r>
            <a:r>
              <a:rPr lang="ar-EG" dirty="0" smtClean="0"/>
              <a:t>بأنهم </a:t>
            </a:r>
            <a:r>
              <a:rPr lang="ar-EG" dirty="0" smtClean="0"/>
              <a:t>أقلية </a:t>
            </a:r>
            <a:r>
              <a:rPr lang="ar-EG" dirty="0" smtClean="0"/>
              <a:t>.</a:t>
            </a:r>
          </a:p>
          <a:p>
            <a:pPr algn="r">
              <a:buFontTx/>
              <a:buChar char="-"/>
            </a:pPr>
            <a:endParaRPr lang="ar-EG" dirty="0" smtClean="0"/>
          </a:p>
          <a:p>
            <a:pPr algn="r">
              <a:buNone/>
            </a:pPr>
            <a:r>
              <a:rPr lang="ar-EG" dirty="0" smtClean="0"/>
              <a:t>- يؤثر أصحاب الرأى المعارض البوح بآرائهم خوفاً من التعرض للعزلة من الأغلبية 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الوعى .... ودوامة الصمت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- تعتمد النظرية على ضرورة الوعى بالقضية أو الموضوع الأمر الذى لابد منه للوصول إلى رأى بشأنها .</a:t>
            </a:r>
          </a:p>
          <a:p>
            <a:pPr algn="r">
              <a:buNone/>
            </a:pPr>
            <a:r>
              <a:rPr lang="ar-EG" smtClean="0"/>
              <a:t>- عدم توافر الوعى بالقضية يؤدى حتماً إلى غياب كلا </a:t>
            </a:r>
            <a:r>
              <a:rPr lang="ar-EG" smtClean="0"/>
              <a:t>الفريقين.. </a:t>
            </a:r>
            <a:r>
              <a:rPr lang="ar-EG" dirty="0" smtClean="0"/>
              <a:t>الأقلية والأغلبية .</a:t>
            </a:r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السادسة نظرية دوامة الصمت </vt:lpstr>
      <vt:lpstr>دوامة الصمت والرأى العام :</vt:lpstr>
      <vt:lpstr>الوعى .... ودوامة الصمت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26</cp:revision>
  <dcterms:created xsi:type="dcterms:W3CDTF">2020-03-26T13:21:23Z</dcterms:created>
  <dcterms:modified xsi:type="dcterms:W3CDTF">2020-03-29T12:20:16Z</dcterms:modified>
</cp:coreProperties>
</file>